
<file path=[Content_Types].xml><?xml version="1.0" encoding="utf-8"?>
<Types xmlns="http://schemas.openxmlformats.org/package/2006/content-types">
  <Default Extension="xml" ContentType="application/xml"/>
  <Default Extension="mov" ContentType="video/unknown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4"/>
  </p:notesMasterIdLst>
  <p:handoutMasterIdLst>
    <p:handoutMasterId r:id="rId15"/>
  </p:handoutMasterIdLst>
  <p:sldIdLst>
    <p:sldId id="256" r:id="rId3"/>
    <p:sldId id="260" r:id="rId4"/>
    <p:sldId id="257" r:id="rId5"/>
    <p:sldId id="258" r:id="rId6"/>
    <p:sldId id="261" r:id="rId7"/>
    <p:sldId id="263" r:id="rId8"/>
    <p:sldId id="259" r:id="rId9"/>
    <p:sldId id="265" r:id="rId10"/>
    <p:sldId id="264" r:id="rId11"/>
    <p:sldId id="266" r:id="rId12"/>
    <p:sldId id="26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>
    <p:restoredLeft sz="18006" autoAdjust="0"/>
    <p:restoredTop sz="94660"/>
  </p:normalViewPr>
  <p:slideViewPr>
    <p:cSldViewPr snapToGrid="0">
      <p:cViewPr>
        <p:scale>
          <a:sx n="96" d="100"/>
          <a:sy n="96" d="100"/>
        </p:scale>
        <p:origin x="-400" y="-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customXml" Target="../customXml/item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B33BB8-6C7A-4BE0-9B55-9EAC48D52EC6}" type="datetimeFigureOut">
              <a:rPr lang="en-US"/>
              <a:t>2/2/13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F7AA83-DE31-4E93-AB07-EF7FB05F667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1290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11EF64-F73B-4314-BB6F-BC0937BBDF19}" type="datetimeFigureOut">
              <a:rPr lang="en-US"/>
              <a:t>2/2/13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5E2820-AFE1-45FA-949E-17BDB534E1D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57997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E2820-AFE1-45FA-949E-17BDB534E1DC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91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42409-6A04-4DC6-AC3A-D3758287A8F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0935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5213" y="304800"/>
            <a:ext cx="7091361" cy="2793906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6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5213" y="3108804"/>
            <a:ext cx="7091361" cy="838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B9702-7FBF-4720-8670-571C5E7EEDDE}" type="datetime1">
              <a:rPr lang="en-US"/>
              <a:t>2/2/13</a:t>
            </a:fld>
            <a:endParaRPr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0547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27AEA-BBBB-4C9B-AB23-214EAA8AB789}" type="datetime1">
              <a:rPr lang="en-US"/>
              <a:t>2/2/13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7666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65014" y="304801"/>
            <a:ext cx="17158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09800" y="304801"/>
            <a:ext cx="7502814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CA30-F5CD-4CA0-B16A-349C6F830700}" type="datetime1">
              <a:rPr lang="en-US"/>
              <a:t>2/2/13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949773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AF48E-ABA0-4B58-B562-D1D7408067C4}" type="datetime1">
              <a:rPr lang="en-US"/>
              <a:t>2/2/13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9990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0013" y="1600200"/>
            <a:ext cx="6400801" cy="2486025"/>
          </a:xfrm>
        </p:spPr>
        <p:txBody>
          <a:bodyPr anchor="b">
            <a:normAutofit/>
          </a:bodyPr>
          <a:lstStyle>
            <a:lvl1pPr>
              <a:defRPr sz="5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0011" y="4105029"/>
            <a:ext cx="6400801" cy="914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5034C-8BD9-4B0C-893B-33834FAB227F}" type="datetime1">
              <a:rPr lang="en-US"/>
              <a:t>2/2/13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17916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8213" y="1600200"/>
            <a:ext cx="4572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08813" y="1600200"/>
            <a:ext cx="4572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787AA-CBCD-47F9-A04C-7106C508CDE4}" type="datetime1">
              <a:rPr lang="en-US"/>
              <a:t>2/2/13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7751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4572000" cy="82391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8213" y="2505075"/>
            <a:ext cx="4572000" cy="33375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008813" y="1600200"/>
            <a:ext cx="4572000" cy="82391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008813" y="2505075"/>
            <a:ext cx="4572000" cy="33375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C9DD-75F5-4611-BA0B-CFB1A226639C}" type="datetime1">
              <a:rPr lang="en-US"/>
              <a:t>2/2/13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3046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F1F9-2D3D-4243-878F-D000C3F2A1C4}" type="datetime1">
              <a:rPr lang="en-US"/>
              <a:t>2/2/13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98309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BCBE8-1824-4658-A8BB-BECFAEB7E35A}" type="datetime1">
              <a:rPr lang="en-US"/>
              <a:t>2/2/13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2526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anchor="b">
            <a:normAutofit/>
          </a:bodyPr>
          <a:lstStyle>
            <a:lvl1pPr>
              <a:defRPr sz="260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3813" y="533400"/>
            <a:ext cx="6858000" cy="4800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CD17-C377-4DE5-9FCA-CC7471605C58}" type="datetime1">
              <a:rPr lang="en-US"/>
              <a:t>2/2/13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7700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anchor="b">
            <a:normAutofit/>
          </a:bodyPr>
          <a:lstStyle>
            <a:lvl1pPr>
              <a:defRPr sz="260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9F02-BE96-4BAE-86A5-1FA60D24CAE2}" type="datetime1">
              <a:rPr lang="en-US"/>
              <a:t>2/2/13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  <p:sp>
        <p:nvSpPr>
          <p:cNvPr id="8" name="Rounded Rectangle 7"/>
          <p:cNvSpPr/>
          <p:nvPr/>
        </p:nvSpPr>
        <p:spPr>
          <a:xfrm>
            <a:off x="1293812" y="533400"/>
            <a:ext cx="6858001" cy="4800600"/>
          </a:xfrm>
          <a:prstGeom prst="roundRect">
            <a:avLst>
              <a:gd name="adj" fmla="val 4409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08112" y="647700"/>
            <a:ext cx="6629400" cy="4572000"/>
          </a:xfrm>
          <a:prstGeom prst="roundRect">
            <a:avLst>
              <a:gd name="adj" fmla="val 3725"/>
            </a:avLst>
          </a:prstGeom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39301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1200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9372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3576" y="6505078"/>
            <a:ext cx="9640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fld id="{9D3B9702-7FBF-4720-8670-571C5E7EEDDE}" type="datetime1">
              <a:rPr lang="en-US"/>
              <a:t>2/2/13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80159" y="6505078"/>
            <a:ext cx="687641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80814" y="6280298"/>
            <a:ext cx="533399" cy="349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 b="1">
                <a:solidFill>
                  <a:schemeClr val="accent2"/>
                </a:solidFill>
              </a:defRPr>
            </a:lvl1pPr>
          </a:lstStyle>
          <a:p>
            <a:fld id="{8FDBFFB2-86D9-4B8F-A59A-553A60B94BBE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7025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digitalstorytelling.coe.uh.edu/elementary/unit_plan.pdf" TargetMode="External"/><Relationship Id="rId4" Type="http://schemas.openxmlformats.org/officeDocument/2006/relationships/hyperlink" Target="http://www.scholastic.com/dreamincolor/digitalstorytelling/pdfs/Target_DS_Lesson1.pdf" TargetMode="External"/><Relationship Id="rId5" Type="http://schemas.openxmlformats.org/officeDocument/2006/relationships/hyperlink" Target="http://www.google.com/url?sa=t&amp;rct=j&amp;q=digital%20storytelling%20worksheets&amp;source=web&amp;cd=5&amp;ved=0CEUQFjAE&amp;url=http://www.richardsebastian.com/546/resources/story/Digital%20Storytelling%20Worksheet.doc&amp;ei=ye8NUcEBk4b1BOe8gIgK&amp;usg=AFQjCNEe5_ODM3Z1CtaIpK7JsBe-SjUdug&amp;bvm=bv.41867550,d.eWU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digitalwish.com/dw/digitalwish/view_lesson_plans?keyword=Digital%20Storytellin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soft.com/education/en-us/teachers/guides/Pages/digital_storytelling.aspx" TargetMode="External"/><Relationship Id="rId4" Type="http://schemas.openxmlformats.org/officeDocument/2006/relationships/hyperlink" Target="http://www.dtc.scott.k12.ky.us/technology/digitalstorytelling/studentstories.html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digitalstorytelling.coe.uh.edu/index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4" Type="http://schemas.openxmlformats.org/officeDocument/2006/relationships/image" Target="../media/image9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4" Type="http://schemas.openxmlformats.org/officeDocument/2006/relationships/image" Target="../media/image10.png"/><Relationship Id="rId1" Type="http://schemas.microsoft.com/office/2007/relationships/media" Target="../media/media2.mov"/><Relationship Id="rId2" Type="http://schemas.openxmlformats.org/officeDocument/2006/relationships/video" Target="../media/media2.mo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soft.com/education/en-us/teachers/guides/Pages/digital_storytelling.aspx" TargetMode="External"/><Relationship Id="rId4" Type="http://schemas.openxmlformats.org/officeDocument/2006/relationships/hyperlink" Target="https://sites.google.com/site/digitalstorytellingwiththeipad/apps-for-digital-storytelling" TargetMode="External"/><Relationship Id="rId5" Type="http://schemas.openxmlformats.org/officeDocument/2006/relationships/hyperlink" Target="http://hubforteachers.discoveryeducation.com/taking-it-digital/index.cfm" TargetMode="External"/><Relationship Id="rId6" Type="http://schemas.openxmlformats.org/officeDocument/2006/relationships/hyperlink" Target="http://voicethread.com/" TargetMode="External"/><Relationship Id="rId7" Type="http://schemas.openxmlformats.org/officeDocument/2006/relationships/hyperlink" Target="http://voicethread4education.wikispaces.com/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littlebirdtales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Digital Storytelling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Trends/Issues in Technology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Plans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Digital Wish</a:t>
            </a:r>
            <a:r>
              <a:rPr lang="en-US" dirty="0" smtClean="0"/>
              <a:t> – A long list of lesson plans from grade K-12 using digital storytelling</a:t>
            </a:r>
          </a:p>
          <a:p>
            <a:r>
              <a:rPr lang="en-US" dirty="0" smtClean="0">
                <a:hlinkClick r:id="rId3"/>
              </a:rPr>
              <a:t>Unit Plan</a:t>
            </a:r>
            <a:r>
              <a:rPr lang="en-US" dirty="0" smtClean="0"/>
              <a:t> – A week long unit plan using digital storytelling by having students create a story</a:t>
            </a:r>
          </a:p>
          <a:p>
            <a:r>
              <a:rPr lang="en-US" dirty="0" smtClean="0">
                <a:hlinkClick r:id="rId4"/>
              </a:rPr>
              <a:t>Scholastic</a:t>
            </a:r>
            <a:r>
              <a:rPr lang="en-US" dirty="0" smtClean="0"/>
              <a:t> – A lesson plan of sharing culture through digital storytelling</a:t>
            </a:r>
          </a:p>
          <a:p>
            <a:r>
              <a:rPr lang="en-US" dirty="0" smtClean="0">
                <a:hlinkClick r:id="rId5"/>
              </a:rPr>
              <a:t>Digital Storytelling Worksheet</a:t>
            </a:r>
            <a:r>
              <a:rPr lang="en-US" dirty="0" smtClean="0"/>
              <a:t> – A Microsoft Word document that is a prepared worksheet for students to write out the different parts that need to be in a digital storytelling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73418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Educational Uses of Digital Storytelling</a:t>
            </a:r>
            <a:r>
              <a:rPr lang="en-US" dirty="0"/>
              <a:t/>
            </a:r>
            <a:br>
              <a:rPr lang="en-US" dirty="0"/>
            </a:br>
            <a:r>
              <a:rPr lang="en-US" i="1" dirty="0" smtClean="0"/>
              <a:t>Includes: Examples, Software, Essentials, Create, Evaluate, Web 2.0 &amp; Links </a:t>
            </a:r>
            <a:endParaRPr lang="en-US" dirty="0" smtClean="0"/>
          </a:p>
          <a:p>
            <a:r>
              <a:rPr lang="en-US" dirty="0" smtClean="0"/>
              <a:t>Microsoft in Education | Teaching Guides</a:t>
            </a:r>
            <a:br>
              <a:rPr lang="en-US" dirty="0" smtClean="0"/>
            </a:br>
            <a:r>
              <a:rPr lang="en-US" dirty="0" smtClean="0">
                <a:hlinkClick r:id="rId3"/>
              </a:rPr>
              <a:t>Digital storytelling in the classroom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i="1" dirty="0" smtClean="0"/>
              <a:t>Includes: Rubrics, templates, and guides</a:t>
            </a:r>
          </a:p>
          <a:p>
            <a:r>
              <a:rPr lang="en-US" dirty="0" smtClean="0"/>
              <a:t>Example Digital Storytelling</a:t>
            </a:r>
            <a:br>
              <a:rPr lang="en-US" dirty="0" smtClean="0"/>
            </a:br>
            <a:r>
              <a:rPr lang="en-US" dirty="0" smtClean="0">
                <a:hlinkClick r:id="rId4"/>
              </a:rPr>
              <a:t>Scott County Student Digital Stories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26995074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Digital </a:t>
            </a:r>
            <a:r>
              <a:rPr lang="en-US" dirty="0"/>
              <a:t>S</a:t>
            </a:r>
            <a:r>
              <a:rPr lang="en-US" dirty="0" smtClean="0"/>
              <a:t>tories?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Stories that are told through the use of digital tools</a:t>
            </a:r>
          </a:p>
          <a:p>
            <a:r>
              <a:rPr lang="en-US" dirty="0" smtClean="0"/>
              <a:t>Focus on a specific topic or point of view</a:t>
            </a:r>
          </a:p>
          <a:p>
            <a:r>
              <a:rPr lang="en-US" dirty="0" smtClean="0"/>
              <a:t>Vary in length (most often 2-10 minutes)</a:t>
            </a:r>
          </a:p>
          <a:p>
            <a:r>
              <a:rPr lang="en-US" dirty="0" smtClean="0"/>
              <a:t>Can be used for any topic (history, personal narrative, math, retelling a story, etc.)</a:t>
            </a:r>
          </a:p>
        </p:txBody>
      </p:sp>
      <p:pic>
        <p:nvPicPr>
          <p:cNvPr id="10" name="Content Placeholder 9" descr="test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>
            <a:fillRect/>
          </a:stretch>
        </p:blipFill>
        <p:spPr>
          <a:xfrm>
            <a:off x="7736397" y="1573740"/>
            <a:ext cx="3389030" cy="3050127"/>
          </a:xfrm>
        </p:spPr>
      </p:pic>
    </p:spTree>
    <p:extLst>
      <p:ext uri="{BB962C8B-B14F-4D97-AF65-F5344CB8AC3E}">
        <p14:creationId xmlns:p14="http://schemas.microsoft.com/office/powerpoint/2010/main" val="346452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Contain</a:t>
            </a:r>
            <a:r>
              <a:rPr lang="fr-FR" dirty="0" smtClean="0"/>
              <a:t> a mixture of: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Computer-based images</a:t>
            </a:r>
          </a:p>
          <a:p>
            <a:r>
              <a:rPr lang="en-US" dirty="0" smtClean="0"/>
              <a:t>Text</a:t>
            </a:r>
          </a:p>
          <a:p>
            <a:r>
              <a:rPr lang="en-US" dirty="0" smtClean="0"/>
              <a:t>Recorded audio narration</a:t>
            </a:r>
          </a:p>
          <a:p>
            <a:r>
              <a:rPr lang="en-US" dirty="0" smtClean="0"/>
              <a:t>Video clips</a:t>
            </a:r>
          </a:p>
          <a:p>
            <a:r>
              <a:rPr lang="en-US" dirty="0" smtClean="0"/>
              <a:t>Music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alphaModFix amt="62000"/>
          </a:blip>
          <a:stretch>
            <a:fillRect/>
          </a:stretch>
        </p:blipFill>
        <p:spPr>
          <a:xfrm>
            <a:off x="6659328" y="1571340"/>
            <a:ext cx="5076144" cy="3049383"/>
          </a:xfrm>
          <a:prstGeom prst="rect">
            <a:avLst/>
          </a:prstGeom>
          <a:ln w="19050" cmpd="sng">
            <a:solidFill>
              <a:schemeClr val="accent1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83928899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 Elements of Story Telling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Find your story. </a:t>
            </a:r>
            <a:r>
              <a:rPr lang="en-US" i="1" dirty="0" smtClean="0"/>
              <a:t>(what will get your point across best)</a:t>
            </a:r>
          </a:p>
          <a:p>
            <a:r>
              <a:rPr lang="en-US" dirty="0" smtClean="0"/>
              <a:t>Map your story. </a:t>
            </a:r>
            <a:r>
              <a:rPr lang="en-US" i="1" dirty="0" smtClean="0"/>
              <a:t>(how do you want to tell it)</a:t>
            </a:r>
          </a:p>
          <a:p>
            <a:r>
              <a:rPr lang="en-US" dirty="0" smtClean="0"/>
              <a:t>Capture your audience’s attention right away, and keep it. </a:t>
            </a:r>
            <a:r>
              <a:rPr lang="en-US" i="1" dirty="0" smtClean="0"/>
              <a:t>(ex. Dramatic question)</a:t>
            </a:r>
          </a:p>
          <a:p>
            <a:r>
              <a:rPr lang="en-US" dirty="0" smtClean="0"/>
              <a:t>Tell your story from your unique point of view. </a:t>
            </a:r>
            <a:r>
              <a:rPr lang="en-US" i="1" dirty="0" smtClean="0"/>
              <a:t>(don’t overload with information, just say important parts)</a:t>
            </a:r>
          </a:p>
          <a:p>
            <a:r>
              <a:rPr lang="en-US" dirty="0" smtClean="0"/>
              <a:t>Use fresh and vivid language </a:t>
            </a:r>
            <a:r>
              <a:rPr lang="en-US" i="1" dirty="0" smtClean="0"/>
              <a:t>(be clear and specific)</a:t>
            </a:r>
          </a:p>
          <a:p>
            <a:r>
              <a:rPr lang="en-US" dirty="0" smtClean="0"/>
              <a:t>Integrate emotion – yours and the audience’s. </a:t>
            </a:r>
            <a:r>
              <a:rPr lang="en-US" i="1" dirty="0" smtClean="0"/>
              <a:t>(create a tone and keep with it)</a:t>
            </a:r>
          </a:p>
          <a:p>
            <a:r>
              <a:rPr lang="en-US" dirty="0" smtClean="0"/>
              <a:t>Use your own voice, in the script and in the audio. </a:t>
            </a:r>
            <a:r>
              <a:rPr lang="en-US" i="1" dirty="0" smtClean="0"/>
              <a:t>(be sure to pace yourself)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271910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Can I Use Digital Stories in my Classroom?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Teacher Created Uses</a:t>
            </a: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Pre-teaching vocabulary</a:t>
            </a:r>
          </a:p>
          <a:p>
            <a:r>
              <a:rPr lang="en-US" dirty="0" smtClean="0"/>
              <a:t>Building background knowledge</a:t>
            </a:r>
          </a:p>
          <a:p>
            <a:r>
              <a:rPr lang="en-US" dirty="0" smtClean="0"/>
              <a:t>Reviewing newly learned concepts</a:t>
            </a:r>
          </a:p>
          <a:p>
            <a:r>
              <a:rPr lang="en-US" dirty="0" smtClean="0"/>
              <a:t>Assessing student learning</a:t>
            </a:r>
          </a:p>
          <a:p>
            <a:r>
              <a:rPr lang="en-US" dirty="0" smtClean="0"/>
              <a:t>Assessing student technological skill development</a:t>
            </a:r>
          </a:p>
          <a:p>
            <a:r>
              <a:rPr lang="en-US" dirty="0" smtClean="0"/>
              <a:t>Retelling a story for ESL learner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b="1" dirty="0" smtClean="0"/>
              <a:t>Student Created Uses</a:t>
            </a:r>
            <a:endParaRPr lang="en-US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Demonstrating learned content</a:t>
            </a:r>
          </a:p>
          <a:p>
            <a:r>
              <a:rPr lang="en-US" dirty="0" smtClean="0"/>
              <a:t>Retelling information</a:t>
            </a:r>
          </a:p>
          <a:p>
            <a:r>
              <a:rPr lang="en-US" dirty="0" smtClean="0"/>
              <a:t>Sharing student work</a:t>
            </a:r>
          </a:p>
          <a:p>
            <a:r>
              <a:rPr lang="en-US" dirty="0" smtClean="0"/>
              <a:t>Executing technological skills</a:t>
            </a:r>
          </a:p>
          <a:p>
            <a:r>
              <a:rPr lang="en-US" dirty="0" smtClean="0"/>
              <a:t>Creating original products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14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of Digital Storytelling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Encourages research</a:t>
            </a:r>
          </a:p>
          <a:p>
            <a:r>
              <a:rPr lang="en-US" dirty="0" smtClean="0"/>
              <a:t>Fosters critical thinking skills</a:t>
            </a:r>
          </a:p>
          <a:p>
            <a:r>
              <a:rPr lang="en-US" dirty="0" smtClean="0"/>
              <a:t>Encourages students to write and to work at becoming better writers</a:t>
            </a:r>
          </a:p>
          <a:p>
            <a:r>
              <a:rPr lang="en-US" dirty="0" smtClean="0"/>
              <a:t>Gives students a voice</a:t>
            </a:r>
          </a:p>
          <a:p>
            <a:r>
              <a:rPr lang="en-US" dirty="0" smtClean="0"/>
              <a:t>Tells a personal narrative</a:t>
            </a:r>
          </a:p>
          <a:p>
            <a:r>
              <a:rPr lang="en-US" dirty="0" smtClean="0"/>
              <a:t>Helps students retain knowledge longer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Enhances learning by encouraging students to communicate effectively</a:t>
            </a:r>
          </a:p>
          <a:p>
            <a:r>
              <a:rPr lang="en-US" dirty="0" smtClean="0"/>
              <a:t>Helps students make a connection</a:t>
            </a:r>
          </a:p>
          <a:p>
            <a:r>
              <a:rPr lang="en-US" dirty="0" smtClean="0"/>
              <a:t>Encourages creativity</a:t>
            </a:r>
          </a:p>
          <a:p>
            <a:r>
              <a:rPr lang="en-US" dirty="0" smtClean="0"/>
              <a:t>Works well with portfolio assessment</a:t>
            </a:r>
          </a:p>
          <a:p>
            <a:r>
              <a:rPr lang="en-US" dirty="0" smtClean="0"/>
              <a:t>Promotes digital literacy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9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Long Vowel Sounds by Ms. </a:t>
            </a:r>
            <a:r>
              <a:rPr lang="en-US" dirty="0" smtClean="0"/>
              <a:t>Inabinet’s</a:t>
            </a:r>
            <a:r>
              <a:rPr lang="en-US" dirty="0" smtClean="0"/>
              <a:t> First Grade Class</a:t>
            </a:r>
            <a:endParaRPr lang="en-US" dirty="0"/>
          </a:p>
        </p:txBody>
      </p:sp>
      <p:pic>
        <p:nvPicPr>
          <p:cNvPr id="5" name="example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97610" y="899535"/>
            <a:ext cx="6505819" cy="4095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400022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Don’t Laugh at Me by Hope C.</a:t>
            </a:r>
            <a:endParaRPr lang="en-US" dirty="0"/>
          </a:p>
        </p:txBody>
      </p:sp>
      <p:pic>
        <p:nvPicPr>
          <p:cNvPr id="4" name="Laugh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34542" y="727639"/>
            <a:ext cx="6389514" cy="4423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31480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Helpful Sites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hlinkClick r:id="rId2"/>
              </a:rPr>
              <a:t>Little Bird Tales</a:t>
            </a:r>
            <a:r>
              <a:rPr lang="en-US" dirty="0" smtClean="0"/>
              <a:t> – Allows pictures to be loaded along with words and audio; user friendly; available on the app store</a:t>
            </a:r>
          </a:p>
          <a:p>
            <a:r>
              <a:rPr lang="en-US" dirty="0" smtClean="0">
                <a:hlinkClick r:id="rId3"/>
              </a:rPr>
              <a:t>Microsoft Word | Learning Guides</a:t>
            </a:r>
            <a:r>
              <a:rPr lang="en-US" dirty="0" smtClean="0"/>
              <a:t> – Great guides available for teachers along with rubrics and </a:t>
            </a:r>
            <a:r>
              <a:rPr lang="en-US" dirty="0" smtClean="0"/>
              <a:t>templates</a:t>
            </a:r>
          </a:p>
          <a:p>
            <a:r>
              <a:rPr lang="en-US" dirty="0" smtClean="0">
                <a:hlinkClick r:id="rId4"/>
              </a:rPr>
              <a:t>Digital Storytelling with the iPad</a:t>
            </a:r>
            <a:r>
              <a:rPr lang="en-US" dirty="0" smtClean="0"/>
              <a:t> – Apps for storytelling </a:t>
            </a:r>
            <a:r>
              <a:rPr lang="en-US" i="1" dirty="0" smtClean="0"/>
              <a:t>(all-in-one, storyboarding/layout, scripting/writing, images, and audio)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Discovery Education</a:t>
            </a:r>
            <a:r>
              <a:rPr lang="en-US" dirty="0" smtClean="0"/>
              <a:t> – Provides a description, rubrics and storyboards, examples, and tools and resources</a:t>
            </a:r>
          </a:p>
          <a:p>
            <a:r>
              <a:rPr lang="en-US" dirty="0" smtClean="0">
                <a:hlinkClick r:id="rId6"/>
              </a:rPr>
              <a:t>Voice Thread</a:t>
            </a:r>
            <a:r>
              <a:rPr lang="en-US" dirty="0" smtClean="0"/>
              <a:t> – Add images, video, and audio to build a story</a:t>
            </a:r>
          </a:p>
          <a:p>
            <a:r>
              <a:rPr lang="en-US" dirty="0" smtClean="0">
                <a:hlinkClick r:id="rId7"/>
              </a:rPr>
              <a:t>Voice Thread For Education Wiki</a:t>
            </a:r>
            <a:r>
              <a:rPr lang="en-US" dirty="0" smtClean="0"/>
              <a:t> – Support of teachers on how to use voice thread; separated by grades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8923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hildren Happy 16x9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3" id="{7909083B-3485-49E7-BBE7-EFD488C62F99}" vid="{B57F6697-5DA8-422E-86BF-20B69A74A1E0}"/>
    </a:ext>
  </a:extLst>
</a:theme>
</file>

<file path=ppt/theme/theme2.xml><?xml version="1.0" encoding="utf-8"?>
<a:theme xmlns:a="http://schemas.openxmlformats.org/drawingml/2006/main" name="Office Them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22224F2-88E2-4E19-8BE2-5AB2030F71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532</Words>
  <Application>Microsoft Macintosh PowerPoint</Application>
  <PresentationFormat>Custom</PresentationFormat>
  <Paragraphs>69</Paragraphs>
  <Slides>11</Slides>
  <Notes>2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Children Happy 16x9</vt:lpstr>
      <vt:lpstr>Digital Storytelling</vt:lpstr>
      <vt:lpstr>What are Digital Stories?</vt:lpstr>
      <vt:lpstr>Contain a mixture of:</vt:lpstr>
      <vt:lpstr>7 Elements of Story Telling</vt:lpstr>
      <vt:lpstr>How Can I Use Digital Stories in my Classroom?</vt:lpstr>
      <vt:lpstr>Benefits of Digital Storytelling</vt:lpstr>
      <vt:lpstr>Example</vt:lpstr>
      <vt:lpstr>Example</vt:lpstr>
      <vt:lpstr>Helpful Sites</vt:lpstr>
      <vt:lpstr>Lesson Plans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modified xsi:type="dcterms:W3CDTF">2013-02-03T05:07:06Z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TC034618839991</vt:lpwstr>
  </property>
</Properties>
</file>